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handoutMasterIdLst>
    <p:handoutMasterId r:id="rId9"/>
  </p:handoutMasterIdLst>
  <p:sldIdLst>
    <p:sldId id="288" r:id="rId2"/>
    <p:sldId id="289" r:id="rId3"/>
    <p:sldId id="290" r:id="rId4"/>
    <p:sldId id="291" r:id="rId5"/>
    <p:sldId id="292" r:id="rId6"/>
    <p:sldId id="29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>
      <p:cViewPr varScale="1">
        <p:scale>
          <a:sx n="87" d="100"/>
          <a:sy n="87" d="100"/>
        </p:scale>
        <p:origin x="94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0C13AF-606C-4F50-984F-30A293B45244}" type="datetimeFigureOut">
              <a:rPr lang="en-US" smtClean="0"/>
              <a:t>08/05/2018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C2B697-E68D-49C6-BE8F-AE8135B794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0905094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093C26-3E54-4A07-BE3B-853418CDE6DA}" type="datetimeFigureOut">
              <a:rPr lang="en-US" smtClean="0"/>
              <a:t>08/05/2018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AB1963-2D49-4D36-8CF5-1A315A26DC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101817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323" y="274640"/>
            <a:ext cx="6658964" cy="556634"/>
          </a:xfrm>
          <a:prstGeom prst="rect">
            <a:avLst/>
          </a:prstGeom>
        </p:spPr>
        <p:txBody>
          <a:bodyPr lIns="92264" tIns="46131" rIns="92264" bIns="46131"/>
          <a:lstStyle>
            <a:lvl1pPr algn="l">
              <a:defRPr sz="3000">
                <a:solidFill>
                  <a:srgbClr val="FF000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270" y="1182617"/>
            <a:ext cx="8522093" cy="5027970"/>
          </a:xfrm>
          <a:prstGeom prst="rect">
            <a:avLst/>
          </a:prstGeom>
        </p:spPr>
        <p:txBody>
          <a:bodyPr lIns="92264" tIns="46131" rIns="92264" bIns="46131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7979925" y="6492875"/>
            <a:ext cx="11640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8C0575B4-59CD-446B-B290-1017738133C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5477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4323" y="1197339"/>
            <a:ext cx="4171478" cy="4928827"/>
          </a:xfrm>
          <a:prstGeom prst="rect">
            <a:avLst/>
          </a:prstGeom>
        </p:spPr>
        <p:txBody>
          <a:bodyPr lIns="92264" tIns="46131" rIns="92264" bIns="46131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31" y="1197371"/>
            <a:ext cx="4170615" cy="4928826"/>
          </a:xfrm>
          <a:prstGeom prst="rect">
            <a:avLst/>
          </a:prstGeom>
        </p:spPr>
        <p:txBody>
          <a:bodyPr lIns="92264" tIns="46131" rIns="92264" bIns="46131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324323" y="274640"/>
            <a:ext cx="6658964" cy="556634"/>
          </a:xfrm>
          <a:prstGeom prst="rect">
            <a:avLst/>
          </a:prstGeom>
        </p:spPr>
        <p:txBody>
          <a:bodyPr lIns="92264" tIns="46131" rIns="92264" bIns="46131"/>
          <a:lstStyle>
            <a:lvl1pPr algn="l">
              <a:defRPr sz="3000">
                <a:solidFill>
                  <a:srgbClr val="FF000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7979925" y="6492875"/>
            <a:ext cx="11640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8C0575B4-59CD-446B-B290-1017738133C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1372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323" y="1215232"/>
            <a:ext cx="4040188" cy="639762"/>
          </a:xfrm>
          <a:prstGeom prst="rect">
            <a:avLst/>
          </a:prstGeom>
        </p:spPr>
        <p:txBody>
          <a:bodyPr lIns="92264" tIns="46131" rIns="92264" bIns="46131" anchor="b"/>
          <a:lstStyle>
            <a:lvl1pPr marL="0" indent="0">
              <a:buNone/>
              <a:defRPr sz="2400" b="1"/>
            </a:lvl1pPr>
            <a:lvl2pPr marL="461318" indent="0">
              <a:buNone/>
              <a:defRPr sz="2000" b="1"/>
            </a:lvl2pPr>
            <a:lvl3pPr marL="922636" indent="0">
              <a:buNone/>
              <a:defRPr sz="1900" b="1"/>
            </a:lvl3pPr>
            <a:lvl4pPr marL="1383954" indent="0">
              <a:buNone/>
              <a:defRPr sz="1600" b="1"/>
            </a:lvl4pPr>
            <a:lvl5pPr marL="1845273" indent="0">
              <a:buNone/>
              <a:defRPr sz="1600" b="1"/>
            </a:lvl5pPr>
            <a:lvl6pPr marL="2306590" indent="0">
              <a:buNone/>
              <a:defRPr sz="1600" b="1"/>
            </a:lvl6pPr>
            <a:lvl7pPr marL="2767909" indent="0">
              <a:buNone/>
              <a:defRPr sz="1600" b="1"/>
            </a:lvl7pPr>
            <a:lvl8pPr marL="3229226" indent="0">
              <a:buNone/>
              <a:defRPr sz="1600" b="1"/>
            </a:lvl8pPr>
            <a:lvl9pPr marL="3690544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24323" y="2051521"/>
            <a:ext cx="4040188" cy="3951289"/>
          </a:xfrm>
          <a:prstGeom prst="rect">
            <a:avLst/>
          </a:prstGeom>
        </p:spPr>
        <p:txBody>
          <a:bodyPr lIns="92264" tIns="46131" rIns="92264" bIns="46131"/>
          <a:lstStyle>
            <a:lvl1pPr>
              <a:defRPr sz="2400"/>
            </a:lvl1pPr>
            <a:lvl2pPr>
              <a:defRPr sz="20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4673" y="1215232"/>
            <a:ext cx="4041775" cy="639762"/>
          </a:xfrm>
          <a:prstGeom prst="rect">
            <a:avLst/>
          </a:prstGeom>
        </p:spPr>
        <p:txBody>
          <a:bodyPr lIns="92264" tIns="46131" rIns="92264" bIns="46131" anchor="b"/>
          <a:lstStyle>
            <a:lvl1pPr marL="0" indent="0">
              <a:buNone/>
              <a:defRPr sz="2400" b="1"/>
            </a:lvl1pPr>
            <a:lvl2pPr marL="461318" indent="0">
              <a:buNone/>
              <a:defRPr sz="2000" b="1"/>
            </a:lvl2pPr>
            <a:lvl3pPr marL="922636" indent="0">
              <a:buNone/>
              <a:defRPr sz="1900" b="1"/>
            </a:lvl3pPr>
            <a:lvl4pPr marL="1383954" indent="0">
              <a:buNone/>
              <a:defRPr sz="1600" b="1"/>
            </a:lvl4pPr>
            <a:lvl5pPr marL="1845273" indent="0">
              <a:buNone/>
              <a:defRPr sz="1600" b="1"/>
            </a:lvl5pPr>
            <a:lvl6pPr marL="2306590" indent="0">
              <a:buNone/>
              <a:defRPr sz="1600" b="1"/>
            </a:lvl6pPr>
            <a:lvl7pPr marL="2767909" indent="0">
              <a:buNone/>
              <a:defRPr sz="1600" b="1"/>
            </a:lvl7pPr>
            <a:lvl8pPr marL="3229226" indent="0">
              <a:buNone/>
              <a:defRPr sz="1600" b="1"/>
            </a:lvl8pPr>
            <a:lvl9pPr marL="3690544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04673" y="2051521"/>
            <a:ext cx="4041775" cy="3951289"/>
          </a:xfrm>
          <a:prstGeom prst="rect">
            <a:avLst/>
          </a:prstGeom>
        </p:spPr>
        <p:txBody>
          <a:bodyPr lIns="92264" tIns="46131" rIns="92264" bIns="46131"/>
          <a:lstStyle>
            <a:lvl1pPr>
              <a:defRPr sz="2400"/>
            </a:lvl1pPr>
            <a:lvl2pPr>
              <a:defRPr sz="20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324323" y="274640"/>
            <a:ext cx="6658964" cy="556634"/>
          </a:xfrm>
          <a:prstGeom prst="rect">
            <a:avLst/>
          </a:prstGeom>
        </p:spPr>
        <p:txBody>
          <a:bodyPr lIns="92264" tIns="46131" rIns="92264" bIns="46131"/>
          <a:lstStyle>
            <a:lvl1pPr algn="l">
              <a:defRPr sz="3000">
                <a:solidFill>
                  <a:srgbClr val="FF000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7979925" y="6492875"/>
            <a:ext cx="11640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8C0575B4-59CD-446B-B290-1017738133C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88233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144" y="332656"/>
            <a:ext cx="3041617" cy="57606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35891"/>
            <a:ext cx="9133993" cy="422109"/>
          </a:xfrm>
          <a:prstGeom prst="rect">
            <a:avLst/>
          </a:prstGeom>
        </p:spPr>
      </p:pic>
      <p:cxnSp>
        <p:nvCxnSpPr>
          <p:cNvPr id="7" name="Straight Connector 6"/>
          <p:cNvCxnSpPr/>
          <p:nvPr userDrawn="1"/>
        </p:nvCxnSpPr>
        <p:spPr>
          <a:xfrm flipH="1">
            <a:off x="251520" y="908720"/>
            <a:ext cx="8658241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7979925" y="6492875"/>
            <a:ext cx="11640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8C0575B4-59CD-446B-B290-1017738133C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extBox 5"/>
          <p:cNvSpPr txBox="1"/>
          <p:nvPr userDrawn="1"/>
        </p:nvSpPr>
        <p:spPr>
          <a:xfrm>
            <a:off x="-2438" y="6642556"/>
            <a:ext cx="31451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b="0" i="0" dirty="0" smtClean="0">
                <a:solidFill>
                  <a:srgbClr val="002060"/>
                </a:solidFill>
                <a:latin typeface="Tw Cen MT Condensed" panose="020B0606020104020203" pitchFamily="34" charset="0"/>
              </a:rPr>
              <a:t>ADG</a:t>
            </a:r>
            <a:endParaRPr lang="en-US" sz="800" b="0" i="0" dirty="0">
              <a:solidFill>
                <a:srgbClr val="002060"/>
              </a:solidFill>
              <a:latin typeface="Tw Cen MT Condensed" panose="020B0606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24776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</p:sldLayoutIdLst>
  <p:hf hdr="0" ftr="0" dt="0"/>
  <p:txStyles>
    <p:titleStyle>
      <a:lvl1pPr algn="ctr" defTabSz="460375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Geneva" pitchFamily="29" charset="-128"/>
          <a:cs typeface="Geneva" pitchFamily="29" charset="-128"/>
        </a:defRPr>
      </a:lvl1pPr>
      <a:lvl2pPr algn="ctr" defTabSz="460375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pitchFamily="29" charset="-128"/>
          <a:cs typeface="Geneva" pitchFamily="29" charset="-128"/>
        </a:defRPr>
      </a:lvl2pPr>
      <a:lvl3pPr algn="ctr" defTabSz="460375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pitchFamily="29" charset="-128"/>
          <a:cs typeface="Geneva" pitchFamily="29" charset="-128"/>
        </a:defRPr>
      </a:lvl3pPr>
      <a:lvl4pPr algn="ctr" defTabSz="460375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pitchFamily="29" charset="-128"/>
          <a:cs typeface="Geneva" pitchFamily="29" charset="-128"/>
        </a:defRPr>
      </a:lvl4pPr>
      <a:lvl5pPr algn="ctr" defTabSz="460375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pitchFamily="29" charset="-128"/>
          <a:cs typeface="Geneva" pitchFamily="29" charset="-128"/>
        </a:defRPr>
      </a:lvl5pPr>
      <a:lvl6pPr marL="457200" algn="ctr" defTabSz="460375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pitchFamily="29" charset="-128"/>
          <a:cs typeface="Geneva" pitchFamily="29" charset="-128"/>
        </a:defRPr>
      </a:lvl6pPr>
      <a:lvl7pPr marL="914400" algn="ctr" defTabSz="460375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pitchFamily="29" charset="-128"/>
          <a:cs typeface="Geneva" pitchFamily="29" charset="-128"/>
        </a:defRPr>
      </a:lvl7pPr>
      <a:lvl8pPr marL="1371600" algn="ctr" defTabSz="460375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pitchFamily="29" charset="-128"/>
          <a:cs typeface="Geneva" pitchFamily="29" charset="-128"/>
        </a:defRPr>
      </a:lvl8pPr>
      <a:lvl9pPr marL="1828800" algn="ctr" defTabSz="460375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pitchFamily="29" charset="-128"/>
          <a:cs typeface="Geneva" pitchFamily="29" charset="-128"/>
        </a:defRPr>
      </a:lvl9pPr>
    </p:titleStyle>
    <p:bodyStyle>
      <a:lvl1pPr marL="344488" indent="-344488" algn="l" defTabSz="460375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Geneva" pitchFamily="29" charset="-128"/>
          <a:cs typeface="Geneva" pitchFamily="29" charset="-128"/>
        </a:defRPr>
      </a:lvl1pPr>
      <a:lvl2pPr marL="749300" indent="-287338" algn="l" defTabSz="460375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Geneva" pitchFamily="29" charset="-128"/>
          <a:cs typeface="+mn-cs"/>
        </a:defRPr>
      </a:lvl2pPr>
      <a:lvl3pPr marL="1152525" indent="-230188" algn="l" defTabSz="460375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Geneva" pitchFamily="29" charset="-128"/>
          <a:cs typeface="+mn-cs"/>
        </a:defRPr>
      </a:lvl3pPr>
      <a:lvl4pPr marL="1614488" indent="-230188" algn="l" defTabSz="460375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Geneva" pitchFamily="29" charset="-128"/>
          <a:cs typeface="+mn-cs"/>
        </a:defRPr>
      </a:lvl4pPr>
      <a:lvl5pPr marL="2074863" indent="-230188" algn="l" defTabSz="460375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Geneva" pitchFamily="29" charset="-128"/>
          <a:cs typeface="+mn-cs"/>
        </a:defRPr>
      </a:lvl5pPr>
      <a:lvl6pPr marL="2537249" indent="-230659" algn="l" defTabSz="461318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98568" indent="-230659" algn="l" defTabSz="461318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59885" indent="-230659" algn="l" defTabSz="461318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21204" indent="-230659" algn="l" defTabSz="461318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6131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61318" algn="l" defTabSz="46131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22636" algn="l" defTabSz="46131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383954" algn="l" defTabSz="46131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845273" algn="l" defTabSz="46131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306590" algn="l" defTabSz="46131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767909" algn="l" defTabSz="46131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229226" algn="l" defTabSz="46131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690544" algn="l" defTabSz="46131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66800" y="2133600"/>
            <a:ext cx="6781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[enter the project title here]</a:t>
            </a:r>
            <a:endParaRPr lang="en-US" sz="4400" dirty="0"/>
          </a:p>
        </p:txBody>
      </p:sp>
      <p:sp>
        <p:nvSpPr>
          <p:cNvPr id="5" name="TextBox 4"/>
          <p:cNvSpPr txBox="1"/>
          <p:nvPr/>
        </p:nvSpPr>
        <p:spPr>
          <a:xfrm>
            <a:off x="1079653" y="4572000"/>
            <a:ext cx="6781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By [enter your name here]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575934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C0575B4-59CD-446B-B290-1017738133C6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5413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Aims and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C0575B4-59CD-446B-B290-1017738133C6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58454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 performed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C0575B4-59CD-446B-B290-1017738133C6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81866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C0575B4-59CD-446B-B290-1017738133C6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3251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Discussion / Q&amp;A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C0575B4-59CD-446B-B290-1017738133C6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3736504"/>
      </p:ext>
    </p:extLst>
  </p:cSld>
  <p:clrMapOvr>
    <a:masterClrMapping/>
  </p:clrMapOvr>
</p:sld>
</file>

<file path=ppt/theme/theme1.xml><?xml version="1.0" encoding="utf-8"?>
<a:theme xmlns:a="http://schemas.openxmlformats.org/drawingml/2006/main" name="EUC_Powerpoint_GR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75A5C040-F3E6-4E58-9A13-DAE27AF2C3B1}" vid="{245F2823-8D9F-4F40-A341-2239C57F153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euc-ppt-template</Template>
  <TotalTime>5</TotalTime>
  <Words>30</Words>
  <Application>Microsoft Office PowerPoint</Application>
  <PresentationFormat>On-screen Show (4:3)</PresentationFormat>
  <Paragraphs>12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Geneva</vt:lpstr>
      <vt:lpstr>Tw Cen MT Condensed</vt:lpstr>
      <vt:lpstr>EUC_Powerpoint_GR_Template</vt:lpstr>
      <vt:lpstr>PowerPoint Presentation</vt:lpstr>
      <vt:lpstr>Project Overview</vt:lpstr>
      <vt:lpstr>Aims and Objectives</vt:lpstr>
      <vt:lpstr>Work performed</vt:lpstr>
      <vt:lpstr>Results</vt:lpstr>
      <vt:lpstr>Discussion / Q&amp;A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Andreas Grondoudis</dc:creator>
  <cp:lastModifiedBy>Andreas Grondoudis</cp:lastModifiedBy>
  <cp:revision>1</cp:revision>
  <dcterms:created xsi:type="dcterms:W3CDTF">2018-05-08T12:15:01Z</dcterms:created>
  <dcterms:modified xsi:type="dcterms:W3CDTF">2018-05-08T12:20:36Z</dcterms:modified>
</cp:coreProperties>
</file>